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7" r:id="rId3"/>
    <p:sldId id="295" r:id="rId4"/>
    <p:sldId id="294" r:id="rId5"/>
    <p:sldId id="296" r:id="rId6"/>
    <p:sldId id="286" r:id="rId7"/>
    <p:sldId id="297" r:id="rId8"/>
    <p:sldId id="284" r:id="rId9"/>
    <p:sldId id="298" r:id="rId10"/>
    <p:sldId id="293" r:id="rId11"/>
    <p:sldId id="299" r:id="rId12"/>
    <p:sldId id="288" r:id="rId13"/>
    <p:sldId id="300" r:id="rId14"/>
    <p:sldId id="285" r:id="rId15"/>
    <p:sldId id="301" r:id="rId16"/>
    <p:sldId id="283" r:id="rId17"/>
    <p:sldId id="30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F58E2F-DF07-41D6-BFAF-3B222846F5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295A9-C6E4-4C81-AC8E-B996965C7C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4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D86F2-CD71-48CA-BEC7-459DA81750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2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8AD86-52C0-4A5B-BB47-64BC4561BF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51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DA9C0-4381-4231-967F-FEB53B32B4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62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F752A-E269-410B-ADAA-C207F1928E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89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E6E31-E2F2-4DC5-859E-775867B0B1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59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C493E-75B7-425C-88A3-4B626151D3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854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A523C-DC1E-4543-BE2D-7E9917596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502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CA002-A19B-4650-969C-7EC32A2513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53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92570-5546-420F-A639-3EDB95D554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82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2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928A0D-CC4F-4505-B182-14B466915C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List: </a:t>
            </a:r>
            <a:r>
              <a:rPr lang="en-US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-, dis-, </a:t>
            </a:r>
            <a:r>
              <a:rPr lang="en-US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dys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676400" y="5084618"/>
            <a:ext cx="6400800" cy="1752600"/>
          </a:xfrm>
        </p:spPr>
        <p:txBody>
          <a:bodyPr/>
          <a:lstStyle/>
          <a:p>
            <a:r>
              <a:rPr lang="en-US" sz="5400" b="1" dirty="0" smtClean="0"/>
              <a:t>away, not, negative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9913574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 smtClean="0"/>
              <a:t>to send </a:t>
            </a:r>
            <a:r>
              <a:rPr lang="en-US" sz="7200" dirty="0" smtClean="0">
                <a:solidFill>
                  <a:schemeClr val="bg2"/>
                </a:solidFill>
              </a:rPr>
              <a:t>away</a:t>
            </a:r>
            <a:endParaRPr lang="en-US" sz="7200" dirty="0"/>
          </a:p>
        </p:txBody>
      </p:sp>
      <p:sp>
        <p:nvSpPr>
          <p:cNvPr id="4" name="AutoShape 4" descr="Image result for dismi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dismiss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 smtClean="0"/>
              <a:t>to send </a:t>
            </a:r>
            <a:r>
              <a:rPr lang="en-US" sz="7200" dirty="0" smtClean="0">
                <a:solidFill>
                  <a:schemeClr val="bg2"/>
                </a:solidFill>
              </a:rPr>
              <a:t>away</a:t>
            </a:r>
            <a:endParaRPr lang="en-US" sz="7200" dirty="0"/>
          </a:p>
        </p:txBody>
      </p:sp>
      <p:sp>
        <p:nvSpPr>
          <p:cNvPr id="4" name="AutoShape 4" descr="Image result for dismi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8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4630"/>
            <a:ext cx="7772400" cy="4114800"/>
          </a:xfrm>
        </p:spPr>
        <p:txBody>
          <a:bodyPr/>
          <a:lstStyle/>
          <a:p>
            <a:r>
              <a:rPr lang="en-US" sz="5400" b="1" dirty="0" smtClean="0"/>
              <a:t>to take something part so pieces are </a:t>
            </a:r>
            <a:r>
              <a:rPr lang="en-US" sz="5400" dirty="0" smtClean="0">
                <a:solidFill>
                  <a:schemeClr val="bg2"/>
                </a:solidFill>
              </a:rPr>
              <a:t>not </a:t>
            </a:r>
            <a:r>
              <a:rPr lang="en-US" sz="5400" dirty="0" smtClean="0"/>
              <a:t>attached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0122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disconnect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27" y="2057400"/>
            <a:ext cx="7772400" cy="4114800"/>
          </a:xfrm>
        </p:spPr>
        <p:txBody>
          <a:bodyPr/>
          <a:lstStyle/>
          <a:p>
            <a:r>
              <a:rPr lang="en-US" sz="5400" b="1" dirty="0" smtClean="0"/>
              <a:t>to take something part so pieces are </a:t>
            </a:r>
            <a:r>
              <a:rPr lang="en-US" sz="5400" dirty="0" smtClean="0">
                <a:solidFill>
                  <a:schemeClr val="bg2"/>
                </a:solidFill>
              </a:rPr>
              <a:t>not </a:t>
            </a:r>
            <a:r>
              <a:rPr lang="en-US" sz="5400" dirty="0" smtClean="0"/>
              <a:t>attached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386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/>
              <a:t>to </a:t>
            </a:r>
            <a:r>
              <a:rPr lang="en-US" sz="5400" dirty="0" smtClean="0">
                <a:solidFill>
                  <a:schemeClr val="bg2"/>
                </a:solidFill>
              </a:rPr>
              <a:t>not </a:t>
            </a:r>
            <a:r>
              <a:rPr lang="en-US" sz="5400" dirty="0" smtClean="0"/>
              <a:t>follow a rule or order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3130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disobey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/>
              <a:t>to </a:t>
            </a:r>
            <a:r>
              <a:rPr lang="en-US" sz="5400" dirty="0" smtClean="0">
                <a:solidFill>
                  <a:schemeClr val="bg2"/>
                </a:solidFill>
              </a:rPr>
              <a:t>not </a:t>
            </a:r>
            <a:r>
              <a:rPr lang="en-US" sz="5400" dirty="0" smtClean="0"/>
              <a:t>follow a rule or order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1583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/>
              <a:t>to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chemeClr val="bg2"/>
                </a:solidFill>
              </a:rPr>
              <a:t>not </a:t>
            </a:r>
            <a:r>
              <a:rPr lang="en-US" sz="5400" dirty="0" smtClean="0"/>
              <a:t>agree; to have different ideas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0779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/>
              <a:t>to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chemeClr val="bg2"/>
                </a:solidFill>
              </a:rPr>
              <a:t>not </a:t>
            </a:r>
            <a:r>
              <a:rPr lang="en-US" sz="5400" dirty="0" smtClean="0"/>
              <a:t>agree; to have different ideas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210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/>
              <a:t>to distribute; to send items </a:t>
            </a:r>
            <a:r>
              <a:rPr lang="en-US" sz="5400" dirty="0" smtClean="0">
                <a:solidFill>
                  <a:schemeClr val="bg2"/>
                </a:solidFill>
              </a:rPr>
              <a:t>away </a:t>
            </a:r>
            <a:r>
              <a:rPr lang="en-US" sz="5400" dirty="0" smtClean="0"/>
              <a:t>in groups</a:t>
            </a:r>
            <a:endParaRPr lang="en-US" sz="5400" dirty="0"/>
          </a:p>
        </p:txBody>
      </p:sp>
      <p:sp>
        <p:nvSpPr>
          <p:cNvPr id="4" name="AutoShape 2" descr="Image result for dispen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6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dispense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/>
              <a:t>to distribute; to send items </a:t>
            </a:r>
            <a:r>
              <a:rPr lang="en-US" sz="5400" dirty="0" smtClean="0">
                <a:solidFill>
                  <a:schemeClr val="bg2"/>
                </a:solidFill>
              </a:rPr>
              <a:t>away </a:t>
            </a:r>
            <a:r>
              <a:rPr lang="en-US" sz="5400" dirty="0" smtClean="0"/>
              <a:t>in groups</a:t>
            </a:r>
            <a:endParaRPr lang="en-US" sz="5400" dirty="0"/>
          </a:p>
        </p:txBody>
      </p:sp>
      <p:sp>
        <p:nvSpPr>
          <p:cNvPr id="4" name="AutoShape 2" descr="Image result for dispen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7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chemeClr val="bg2"/>
                </a:solidFill>
              </a:rPr>
              <a:t>not </a:t>
            </a:r>
            <a:r>
              <a:rPr lang="en-US" sz="6600" dirty="0" smtClean="0"/>
              <a:t>working properly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5554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dysfunctuional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chemeClr val="bg2"/>
                </a:solidFill>
              </a:rPr>
              <a:t>not </a:t>
            </a:r>
            <a:r>
              <a:rPr lang="en-US" sz="6600" dirty="0" smtClean="0"/>
              <a:t>working properly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5356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/>
              <a:t>to </a:t>
            </a:r>
            <a:r>
              <a:rPr lang="en-US" sz="5400" dirty="0" smtClean="0">
                <a:solidFill>
                  <a:schemeClr val="bg2"/>
                </a:solidFill>
              </a:rPr>
              <a:t>not </a:t>
            </a:r>
            <a:r>
              <a:rPr lang="en-US" sz="5400" dirty="0" smtClean="0"/>
              <a:t>share the same point of view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4443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disagree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/>
              <a:t>to </a:t>
            </a:r>
            <a:r>
              <a:rPr lang="en-US" sz="5400" dirty="0" smtClean="0">
                <a:solidFill>
                  <a:schemeClr val="bg2"/>
                </a:solidFill>
              </a:rPr>
              <a:t>not </a:t>
            </a:r>
            <a:r>
              <a:rPr lang="en-US" sz="5400" dirty="0" smtClean="0"/>
              <a:t>share the same point of view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8582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/>
              <a:t>to identify how things are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chemeClr val="bg2"/>
                </a:solidFill>
              </a:rPr>
              <a:t>not </a:t>
            </a:r>
            <a:r>
              <a:rPr lang="en-US" sz="5400" dirty="0" smtClean="0"/>
              <a:t>the same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2517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differentiate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/>
              <a:t>to identify how things are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chemeClr val="bg2"/>
                </a:solidFill>
              </a:rPr>
              <a:t>not </a:t>
            </a:r>
            <a:r>
              <a:rPr lang="en-US" sz="5400" dirty="0" smtClean="0"/>
              <a:t>the same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6014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 design template">
  <a:themeElements>
    <a:clrScheme name="Office Them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CC99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B98AE7"/>
      </a:accent6>
      <a:hlink>
        <a:srgbClr val="6600CC"/>
      </a:hlink>
      <a:folHlink>
        <a:srgbClr val="6699FF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Azure design template</Template>
  <TotalTime>98</TotalTime>
  <Words>131</Words>
  <Application>Microsoft Office PowerPoint</Application>
  <PresentationFormat>On-screen Show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Azure design template</vt:lpstr>
      <vt:lpstr>Word List: dif-, dis-, dys-</vt:lpstr>
      <vt:lpstr>PowerPoint Presentation</vt:lpstr>
      <vt:lpstr>dispense</vt:lpstr>
      <vt:lpstr>PowerPoint Presentation</vt:lpstr>
      <vt:lpstr>dysfunctuional</vt:lpstr>
      <vt:lpstr>PowerPoint Presentation</vt:lpstr>
      <vt:lpstr>disagree</vt:lpstr>
      <vt:lpstr>PowerPoint Presentation</vt:lpstr>
      <vt:lpstr>differentiate</vt:lpstr>
      <vt:lpstr>PowerPoint Presentation</vt:lpstr>
      <vt:lpstr>dismiss</vt:lpstr>
      <vt:lpstr>PowerPoint Presentation</vt:lpstr>
      <vt:lpstr>disconnect</vt:lpstr>
      <vt:lpstr>PowerPoint Presentation</vt:lpstr>
      <vt:lpstr>disobey</vt:lpstr>
      <vt:lpstr>PowerPoint Presentation</vt:lpstr>
      <vt:lpstr>differ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dif-, dis-, dys-</dc:title>
  <dc:creator>Brigitta Post</dc:creator>
  <cp:lastModifiedBy>Brigitta Post</cp:lastModifiedBy>
  <cp:revision>21</cp:revision>
  <cp:lastPrinted>1601-01-01T00:00:00Z</cp:lastPrinted>
  <dcterms:created xsi:type="dcterms:W3CDTF">2015-08-04T04:01:31Z</dcterms:created>
  <dcterms:modified xsi:type="dcterms:W3CDTF">2020-03-05T15:04:26Z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TC010689761033</vt:lpwstr>
  </property>
</Properties>
</file>